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D37FF-96A2-4DD8-8DE8-47604FA3BF9F}" type="datetimeFigureOut">
              <a:rPr lang="es-VE" smtClean="0"/>
              <a:t>27-03-2017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F151F-5DF2-4605-80D6-9AF8314777F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071546"/>
            <a:ext cx="8001055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500174"/>
            <a:ext cx="7619968" cy="4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Nereida Mirabal</dc:creator>
  <cp:lastModifiedBy>Nereida Mirabal</cp:lastModifiedBy>
  <cp:revision>1</cp:revision>
  <dcterms:created xsi:type="dcterms:W3CDTF">2017-03-27T12:24:43Z</dcterms:created>
  <dcterms:modified xsi:type="dcterms:W3CDTF">2017-03-27T12:31:12Z</dcterms:modified>
</cp:coreProperties>
</file>